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144000" cy="6858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2C7A6"/>
    <a:srgbClr val="FF8C42"/>
    <a:srgbClr val="FF7351"/>
    <a:srgbClr val="02C4E8"/>
    <a:srgbClr val="E815BF"/>
    <a:srgbClr val="9033E7"/>
    <a:srgbClr val="3DA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33"/>
    <p:restoredTop sz="96904" autoAdjust="0"/>
  </p:normalViewPr>
  <p:slideViewPr>
    <p:cSldViewPr snapToGrid="0" snapToObjects="1">
      <p:cViewPr varScale="1">
        <p:scale>
          <a:sx n="128" d="100"/>
          <a:sy n="128" d="100"/>
        </p:scale>
        <p:origin x="5168" y="19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19F9A-EF8E-DC42-9B72-31A85B33397D}" type="datetimeFigureOut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83A86-0386-684D-883E-8EBE275BE6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678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B8D6C-3F0F-7444-9E03-F5A4CFD874EB}" type="datetimeFigureOut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681413" y="514350"/>
            <a:ext cx="1781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1D721-55DD-5B4D-AE32-A7249E4C8D1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841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85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1C9CC-12A1-F840-B46B-1D63198354CC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98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9F79-D6F8-A140-85F2-2DAA4BA0BCF1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689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4CAB-6BED-1841-8394-B2C2F5C013C0}" type="datetime1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84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81DF0-B47D-3A48-A84D-3614D2E93470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25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65E19-7118-6947-B418-9449BCD886E7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65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8725-50DA-CB45-B6E2-B482029E07E9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14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F26FA-529E-7247-9309-6E424CB60A1E}" type="datetime1">
              <a:rPr lang="fr-FR" smtClean="0"/>
              <a:t>17/11/2019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0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52BA-16CA-8F41-8419-1C663C9B5337}" type="datetime1">
              <a:rPr lang="fr-FR" smtClean="0"/>
              <a:t>17/11/2019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04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0874D-8866-BD46-B2E0-03B896BB0FD0}" type="datetime1">
              <a:rPr lang="fr-FR" smtClean="0"/>
              <a:t>17/11/2019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27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79C6-0DF8-6743-8C0C-DC1D5A49388A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67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611F-3405-354B-86A0-6C88EACA5846}" type="datetime1">
              <a:rPr lang="fr-FR" smtClean="0"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74CAB-6BED-1841-8394-B2C2F5C013C0}" type="datetime1">
              <a:rPr lang="fr-FR" smtClean="0"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405B-2AFD-8448-903C-24E9717BB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12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nathalieprevostconseil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thalieprevostconse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96976" y="370047"/>
            <a:ext cx="4454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Nathalie Prévost Conseil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2828" y="5738656"/>
            <a:ext cx="6845172" cy="1370166"/>
          </a:xfrm>
        </p:spPr>
        <p:txBody>
          <a:bodyPr>
            <a:normAutofit/>
          </a:bodyPr>
          <a:lstStyle/>
          <a:p>
            <a:r>
              <a:rPr lang="fr-FR" sz="3600" i="1" dirty="0">
                <a:solidFill>
                  <a:srgbClr val="FF8C42"/>
                </a:solidFill>
              </a:rPr>
              <a:t>Le </a:t>
            </a:r>
            <a:r>
              <a:rPr lang="fr-FR" sz="3600" i="1" dirty="0" err="1">
                <a:solidFill>
                  <a:srgbClr val="FF8C42"/>
                </a:solidFill>
              </a:rPr>
              <a:t>codéveloppement</a:t>
            </a:r>
            <a:endParaRPr lang="fr-FR" sz="3600" i="1" dirty="0">
              <a:solidFill>
                <a:srgbClr val="FF8C42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-12827" y="7028055"/>
            <a:ext cx="6857999" cy="169277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rgbClr val="C00000"/>
                </a:solidFill>
              </a:rPr>
              <a:t>« De vrais gens qui se parlent de vraies choses »</a:t>
            </a:r>
          </a:p>
          <a:p>
            <a:pPr algn="ctr"/>
            <a:endParaRPr lang="fr-FR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fr-FR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force du collectif pour améliorer les pratiques professionnelles</a:t>
            </a:r>
          </a:p>
        </p:txBody>
      </p:sp>
      <p:pic>
        <p:nvPicPr>
          <p:cNvPr id="8" name="Image 7" descr="CRW_004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4886"/>
            <a:ext cx="6858000" cy="472709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 flipH="1">
            <a:off x="3484320" y="9443916"/>
            <a:ext cx="34763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rgbClr val="7F7F7F"/>
                </a:solidFill>
              </a:rPr>
              <a:t>https</a:t>
            </a:r>
            <a:r>
              <a:rPr lang="fr-FR" sz="1200" dirty="0">
                <a:solidFill>
                  <a:srgbClr val="7F7F7F"/>
                </a:solidFill>
              </a:rPr>
              <a:t>://</a:t>
            </a:r>
            <a:r>
              <a:rPr lang="fr-FR" sz="1200" dirty="0" err="1">
                <a:solidFill>
                  <a:srgbClr val="7F7F7F"/>
                </a:solidFill>
              </a:rPr>
              <a:t>nathalieprevostconseil.com</a:t>
            </a:r>
            <a:r>
              <a:rPr lang="fr-FR" sz="1200" dirty="0">
                <a:solidFill>
                  <a:srgbClr val="7F7F7F"/>
                </a:solidFill>
              </a:rPr>
              <a:t>/ </a:t>
            </a: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06 74 42 10 79</a:t>
            </a:r>
          </a:p>
        </p:txBody>
      </p:sp>
    </p:spTree>
    <p:extLst>
      <p:ext uri="{BB962C8B-B14F-4D97-AF65-F5344CB8AC3E}">
        <p14:creationId xmlns:p14="http://schemas.microsoft.com/office/powerpoint/2010/main" val="233324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514350" y="3308261"/>
            <a:ext cx="4800600" cy="1692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dirty="0">
              <a:solidFill>
                <a:srgbClr val="E815BF"/>
              </a:solidFill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14350" y="4593079"/>
            <a:ext cx="5829300" cy="212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>
              <a:solidFill>
                <a:srgbClr val="02C4E8"/>
              </a:solidFill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xfrm>
            <a:off x="-552450" y="9181397"/>
            <a:ext cx="1600200" cy="527403"/>
          </a:xfrm>
        </p:spPr>
        <p:txBody>
          <a:bodyPr/>
          <a:lstStyle/>
          <a:p>
            <a:fld id="{8886405B-2AFD-8448-903C-24E9717BB363}" type="slidenum">
              <a:rPr lang="fr-FR" sz="2400" smtClean="0">
                <a:solidFill>
                  <a:schemeClr val="bg1"/>
                </a:solidFill>
              </a:rPr>
              <a:t>2</a:t>
            </a:fld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626600" y="9220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" name="Image 2" descr="NATH-0087-re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25" y="651971"/>
            <a:ext cx="1441449" cy="144053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-141104" y="2307949"/>
            <a:ext cx="202565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1200" dirty="0">
                <a:solidFill>
                  <a:srgbClr val="7F7F7F"/>
                </a:solidFill>
              </a:rPr>
              <a:t>17 ans d’expérience du conseil en communication. </a:t>
            </a:r>
          </a:p>
          <a:p>
            <a:pPr lvl="1"/>
            <a:r>
              <a:rPr lang="fr-FR" sz="1200" dirty="0">
                <a:solidFill>
                  <a:srgbClr val="7F7F7F"/>
                </a:solidFill>
              </a:rPr>
              <a:t>13 ans dans un grand groupe en communication éditoriale et digitale.</a:t>
            </a:r>
          </a:p>
          <a:p>
            <a:pPr lvl="1"/>
            <a:r>
              <a:rPr lang="fr-FR" sz="1200" dirty="0">
                <a:solidFill>
                  <a:srgbClr val="7F7F7F"/>
                </a:solidFill>
              </a:rPr>
              <a:t>Depuis 2013, coach certifiée. </a:t>
            </a:r>
          </a:p>
          <a:p>
            <a:pPr lvl="1"/>
            <a:r>
              <a:rPr lang="fr-FR" sz="1200" dirty="0">
                <a:solidFill>
                  <a:srgbClr val="7F7F7F"/>
                </a:solidFill>
              </a:rPr>
              <a:t>Formée au </a:t>
            </a:r>
            <a:r>
              <a:rPr lang="fr-FR" sz="1200" dirty="0" err="1">
                <a:solidFill>
                  <a:srgbClr val="7F7F7F"/>
                </a:solidFill>
              </a:rPr>
              <a:t>codéveloppement</a:t>
            </a:r>
            <a:endParaRPr lang="fr-FR" sz="1200" dirty="0">
              <a:solidFill>
                <a:srgbClr val="7F7F7F"/>
              </a:solidFill>
            </a:endParaRPr>
          </a:p>
          <a:p>
            <a:pPr lvl="1"/>
            <a:r>
              <a:rPr lang="fr-FR" sz="1200" dirty="0">
                <a:solidFill>
                  <a:srgbClr val="7F7F7F"/>
                </a:solidFill>
              </a:rPr>
              <a:t>chez </a:t>
            </a:r>
            <a:r>
              <a:rPr lang="fr-FR" sz="1200" dirty="0" err="1">
                <a:solidFill>
                  <a:srgbClr val="7F7F7F"/>
                </a:solidFill>
              </a:rPr>
              <a:t>Cecodev</a:t>
            </a:r>
            <a:r>
              <a:rPr lang="fr-FR" sz="1200" dirty="0">
                <a:solidFill>
                  <a:srgbClr val="7F7F7F"/>
                </a:solidFill>
              </a:rPr>
              <a:t>. Participation à la création d’un programme de </a:t>
            </a:r>
            <a:r>
              <a:rPr lang="fr-FR" sz="1200" dirty="0" err="1">
                <a:solidFill>
                  <a:srgbClr val="7F7F7F"/>
                </a:solidFill>
              </a:rPr>
              <a:t>mentoring</a:t>
            </a:r>
            <a:r>
              <a:rPr lang="fr-FR" sz="1200" dirty="0">
                <a:solidFill>
                  <a:srgbClr val="7F7F7F"/>
                </a:solidFill>
              </a:rPr>
              <a:t>, mentor et vice-présidente d’un réseau de femmes en entreprise.</a:t>
            </a:r>
          </a:p>
          <a:p>
            <a:pPr lvl="1"/>
            <a:r>
              <a:rPr lang="fr-FR" sz="1200" dirty="0">
                <a:solidFill>
                  <a:srgbClr val="7F7F7F"/>
                </a:solidFill>
              </a:rPr>
              <a:t>Accompagnement individuel et collectif de salariés, d’indépendants, de créateurs d’entreprises, de personnes en recherche d’emploi, d’étudiants.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133273" y="260812"/>
            <a:ext cx="408594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800000"/>
                </a:solidFill>
              </a:rPr>
              <a:t>Présentation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codéveloppement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c’est une approche de formation – action qui mise sur le collectif et sur les interactions entre les participants d’un groupe pour favoriser l’atteinte de l’objectif fondamental : </a:t>
            </a:r>
            <a:r>
              <a:rPr lang="fr-FR" sz="11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améliorer sa pratique professionnelle.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Elle part de l’action, du terrain, de situations réelles, de l’expérience de </a:t>
            </a:r>
            <a:r>
              <a:rPr lang="fr-FR" sz="1100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pairs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qui acceptent de s’entraider, de se réunir pour apprendre à progresser ensemble, y compris en apprenant de leurs erreurs.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 client présente au groupe un problème, une préoccupation ou un projet (les 3 P) sur un sujet sur lequel il veut voir plus clair, et / ou mieux agir.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autres participants sont consultants, leur rôle est d’apporter une aide utile au client dans la situation qu’il a apportée. Le but de la consultation ne consiste pas à résoudre le problème du client, mais à l’aider à mieux comprendre et à mieux agir, à l’aider à apprendre à partir de ce qu’il vit.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situations amenées sont de l’ordre de l’organisation, du fonctionnement, des relations interpersonnelles.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142846" y="3735878"/>
            <a:ext cx="428908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800000"/>
                </a:solidFill>
              </a:rPr>
              <a:t>Objectif pour les entreprises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Développer un professionnalisme, une maturité, une identité métier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Favoriser un management responsabilisant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Développer la coopération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Retrouver un climat porteur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Créer une dynamique de changement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Prévenir les risques psychosociaux</a:t>
            </a:r>
            <a:endParaRPr lang="fr-FR" sz="1100" b="1" dirty="0">
              <a:solidFill>
                <a:srgbClr val="800000"/>
              </a:solidFill>
            </a:endParaRPr>
          </a:p>
          <a:p>
            <a:endParaRPr lang="fr-FR" sz="1400" b="1" dirty="0">
              <a:solidFill>
                <a:srgbClr val="800000"/>
              </a:solidFill>
            </a:endParaRPr>
          </a:p>
          <a:p>
            <a:r>
              <a:rPr lang="fr-FR" sz="1400" b="1" dirty="0">
                <a:solidFill>
                  <a:srgbClr val="800000"/>
                </a:solidFill>
              </a:rPr>
              <a:t>Objectif pour les participants</a:t>
            </a:r>
            <a:endParaRPr lang="fr-FR" sz="1400" dirty="0">
              <a:solidFill>
                <a:srgbClr val="800000"/>
              </a:solidFill>
            </a:endParaRP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mettre en mouvement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Changer de regard sur sa situation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Débloquer des situations qui semblaient verrouillées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Susciter des plans d’actions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Oser et savoir se faire aider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Faire avancer un projet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Faire évoluer sa posture de manager</a:t>
            </a:r>
          </a:p>
          <a:p>
            <a:pPr marL="171450" lvl="0" indent="-171450">
              <a:buFont typeface="Wingdings" pitchFamily="2" charset="2"/>
              <a:buChar char="§"/>
            </a:pP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Sortir de l’isolement</a:t>
            </a:r>
          </a:p>
          <a:p>
            <a:pPr lvl="0"/>
            <a:endParaRPr lang="fr-FR" sz="1100" b="1" dirty="0">
              <a:solidFill>
                <a:srgbClr val="800000"/>
              </a:solidFill>
            </a:endParaRPr>
          </a:p>
          <a:p>
            <a:r>
              <a:rPr lang="fr-FR" sz="1400" b="1" dirty="0">
                <a:solidFill>
                  <a:srgbClr val="800000"/>
                </a:solidFill>
              </a:rPr>
              <a:t>Cibles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Salariés, managers, dirigeants, indépendants, entrepreneurs,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intrapreneurs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experts dans tout secteur d’activité</a:t>
            </a:r>
          </a:p>
          <a:p>
            <a:endParaRPr lang="fr-FR" sz="1400" b="1" dirty="0">
              <a:solidFill>
                <a:srgbClr val="800000"/>
              </a:solidFill>
            </a:endParaRPr>
          </a:p>
          <a:p>
            <a:r>
              <a:rPr lang="fr-FR" sz="1400" b="1" dirty="0">
                <a:solidFill>
                  <a:srgbClr val="800000"/>
                </a:solidFill>
              </a:rPr>
              <a:t>Format 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Une demi-journée par session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 à 8 participants / session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Rencontres toutes les 4 à 6 semaines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Possibilité d’enchaîner 2 sessions sur une journée</a:t>
            </a:r>
          </a:p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Assiduité essentielle pour la réussite collective</a:t>
            </a:r>
          </a:p>
        </p:txBody>
      </p:sp>
      <p:sp>
        <p:nvSpPr>
          <p:cNvPr id="18" name="Sous-titre 2"/>
          <p:cNvSpPr txBox="1">
            <a:spLocks/>
          </p:cNvSpPr>
          <p:nvPr/>
        </p:nvSpPr>
        <p:spPr>
          <a:xfrm>
            <a:off x="7832384" y="8548558"/>
            <a:ext cx="2641601" cy="86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1300" b="1" dirty="0">
              <a:solidFill>
                <a:srgbClr val="7F7F7F"/>
              </a:solidFill>
            </a:endParaRPr>
          </a:p>
        </p:txBody>
      </p:sp>
      <p:sp>
        <p:nvSpPr>
          <p:cNvPr id="19" name="Sous-titre 2"/>
          <p:cNvSpPr txBox="1">
            <a:spLocks/>
          </p:cNvSpPr>
          <p:nvPr/>
        </p:nvSpPr>
        <p:spPr>
          <a:xfrm>
            <a:off x="220457" y="9139526"/>
            <a:ext cx="6123193" cy="66045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buNone/>
            </a:pPr>
            <a:r>
              <a:rPr lang="fr-FR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Tel : 06 74 42 10 79  - Mail :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contact@nathalieprevostconseil.com</a:t>
            </a:r>
            <a:endParaRPr lang="fr-F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 algn="ctr">
              <a:buNone/>
            </a:pPr>
            <a:r>
              <a:rPr lang="fr-FR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https://nathalieprevostconseil.com</a:t>
            </a:r>
            <a:endParaRPr lang="fr-FR" sz="1400" b="1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7800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267</Words>
  <Application>Microsoft Macintosh PowerPoint</Application>
  <PresentationFormat>Format A4 (210 x 297 mm)</PresentationFormat>
  <Paragraphs>48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Le codéveloppement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mixité</dc:title>
  <dc:creator>nathalie prevost</dc:creator>
  <cp:lastModifiedBy>Microsoft Office User</cp:lastModifiedBy>
  <cp:revision>61</cp:revision>
  <cp:lastPrinted>2017-03-12T16:51:47Z</cp:lastPrinted>
  <dcterms:created xsi:type="dcterms:W3CDTF">2016-10-09T11:40:34Z</dcterms:created>
  <dcterms:modified xsi:type="dcterms:W3CDTF">2019-11-17T14:02:28Z</dcterms:modified>
</cp:coreProperties>
</file>